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315200" cy="96012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i+JUfwcuORmLhqxSYUvU+LMqdg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253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685800"/>
            <a:ext cx="26130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611663" y="2447131"/>
            <a:ext cx="6091873" cy="630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955323" y="3790792"/>
            <a:ext cx="8136573" cy="157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245077" y="2259172"/>
            <a:ext cx="8136573" cy="464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502920" y="2555875"/>
            <a:ext cx="31089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703320" y="2555875"/>
            <a:ext cx="31089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503874" y="3507105"/>
            <a:ext cx="3094672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703320" y="2353628"/>
            <a:ext cx="3109913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703320" y="3507105"/>
            <a:ext cx="3109913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Calibri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09913" y="1382397"/>
            <a:ext cx="3703320" cy="682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116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marL="914400" lvl="1" indent="-3708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503873" y="2880360"/>
            <a:ext cx="2359342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Calibri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3109913" y="1382397"/>
            <a:ext cx="3703320" cy="682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  <a:defRPr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sz="1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503873" y="2880360"/>
            <a:ext cx="2359342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Calibri"/>
              <a:buNone/>
              <a:defRPr sz="35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084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051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192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271475" y="591200"/>
            <a:ext cx="6791400" cy="369300"/>
          </a:xfrm>
          <a:prstGeom prst="rect">
            <a:avLst/>
          </a:prstGeom>
          <a:solidFill>
            <a:srgbClr val="475F9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CONVERSATION STARTERS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210300" y="1009250"/>
            <a:ext cx="2430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475F97"/>
                </a:solidFill>
                <a:latin typeface="Calibri"/>
                <a:ea typeface="Calibri"/>
                <a:cs typeface="Calibri"/>
                <a:sym typeface="Calibri"/>
              </a:rPr>
              <a:t>DIRECTIONS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310375" y="1335200"/>
            <a:ext cx="6699900" cy="415500"/>
          </a:xfrm>
          <a:prstGeom prst="rect">
            <a:avLst/>
          </a:prstGeom>
          <a:noFill/>
          <a:ln w="19050" cap="flat" cmpd="sng">
            <a:solidFill>
              <a:srgbClr val="475F9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500">
                <a:solidFill>
                  <a:schemeClr val="dk1"/>
                </a:solidFill>
              </a:rPr>
              <a:t>Modify and scaffold as dependent on activity, students, etc.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428750" y="1852850"/>
            <a:ext cx="6477300" cy="669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Why is it important to know your interests prior to choosing a career?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How is what you study in school related to your potential career? Or, is there no relationship? Share your thoughts.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Do you believe that your interests and your career should align? 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What is one thing that you can share about career clusters with someone looking for a job in today’s market?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What would you do if your interests do not put you in your ideal career cluster? Would you adjust? Would you try it out? 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What is the most interesting thing about the career cluster presented to you?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Are you willing to adjust your interests and classes you take for your ideal career cluster?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Are there jobs in the career clusters that surprised you? 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Can you achieve your long term and short term goals in your career cluster?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If you know what you would like to do in the future, how can you use the career cluster survey to help you get there?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Based on your career cluster results, what are your next steps? 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In your opinion, what is the most important thing you need to be successful in your career cluster?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Is college necessary for any part of your career cluster? How does that make you feel?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What do you want people to know about your career cluster?</a:t>
            </a:r>
            <a:endParaRPr>
              <a:solidFill>
                <a:schemeClr val="dk1"/>
              </a:solidFill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rabicPeriod"/>
            </a:pPr>
            <a:r>
              <a:rPr lang="en-US">
                <a:solidFill>
                  <a:schemeClr val="dk1"/>
                </a:solidFill>
              </a:rPr>
              <a:t>If none of your ideal clusters matched the survey, what will you do?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pic>
        <p:nvPicPr>
          <p:cNvPr id="3" name="Google Shape;96;p1">
            <a:extLst>
              <a:ext uri="{FF2B5EF4-FFF2-40B4-BE49-F238E27FC236}">
                <a16:creationId xmlns:a16="http://schemas.microsoft.com/office/drawing/2014/main" id="{0D2720C3-8867-2BFE-8CB7-63E943A7BAE9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68040" y="171623"/>
            <a:ext cx="644775" cy="1944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97;p1">
            <a:extLst>
              <a:ext uri="{FF2B5EF4-FFF2-40B4-BE49-F238E27FC236}">
                <a16:creationId xmlns:a16="http://schemas.microsoft.com/office/drawing/2014/main" id="{E4B4F0F3-F82E-C331-CD8D-0690033DE79F}"/>
              </a:ext>
            </a:extLst>
          </p:cNvPr>
          <p:cNvSpPr txBox="1"/>
          <p:nvPr/>
        </p:nvSpPr>
        <p:spPr>
          <a:xfrm>
            <a:off x="4484959" y="35199"/>
            <a:ext cx="8289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Sign in to save results:</a:t>
            </a:r>
            <a:endParaRPr sz="9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2" descr="Student Apps / Student Apps">
            <a:extLst>
              <a:ext uri="{FF2B5EF4-FFF2-40B4-BE49-F238E27FC236}">
                <a16:creationId xmlns:a16="http://schemas.microsoft.com/office/drawing/2014/main" id="{795E77E4-636E-4DF1-2EF9-F37ADF524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177" y="176114"/>
            <a:ext cx="725025" cy="24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Jennifer Yandle</dc:creator>
  <cp:lastModifiedBy>Gupta, Aanchal</cp:lastModifiedBy>
  <cp:revision>2</cp:revision>
  <dcterms:created xsi:type="dcterms:W3CDTF">2021-07-07T21:06:10Z</dcterms:created>
  <dcterms:modified xsi:type="dcterms:W3CDTF">2025-08-28T13:19:08Z</dcterms:modified>
</cp:coreProperties>
</file>